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7"/>
  </p:notesMasterIdLst>
  <p:sldIdLst>
    <p:sldId id="264" r:id="rId5"/>
    <p:sldId id="379" r:id="rId6"/>
  </p:sldIdLst>
  <p:sldSz cx="9906000" cy="6858000" type="A4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Cusack" initials="TC" lastIdx="12" clrIdx="0">
    <p:extLst>
      <p:ext uri="{19B8F6BF-5375-455C-9EA6-DF929625EA0E}">
        <p15:presenceInfo xmlns:p15="http://schemas.microsoft.com/office/powerpoint/2012/main" userId="S::tim.cusack@warrrl.com.au::e9139222-612d-4b76-b124-2e588b419cd4" providerId="AD"/>
      </p:ext>
    </p:extLst>
  </p:cmAuthor>
  <p:cmAuthor id="2" name="Rebecca Cutter" initials="RC" lastIdx="5" clrIdx="1">
    <p:extLst>
      <p:ext uri="{19B8F6BF-5375-455C-9EA6-DF929625EA0E}">
        <p15:presenceInfo xmlns:p15="http://schemas.microsoft.com/office/powerpoint/2012/main" userId="S::rebecca.cutter@warrrl.com.au::820ea486-44db-4923-83fd-117aee607c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D3448-1AD8-4D2F-BDC4-2B9F38B92A86}" v="5" dt="2022-01-06T04:31:43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28"/>
  </p:normalViewPr>
  <p:slideViewPr>
    <p:cSldViewPr snapToGrid="0" snapToObjects="1">
      <p:cViewPr varScale="1">
        <p:scale>
          <a:sx n="67" d="100"/>
          <a:sy n="67" d="100"/>
        </p:scale>
        <p:origin x="932" y="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utter" userId="S::rebecca.cutter@warrrl.com.au::820ea486-44db-4923-83fd-117aee607c4a" providerId="AD" clId="Web-{4032CFAF-6E51-FF43-F6EA-827B6A920338}"/>
    <pc:docChg chg="modSld">
      <pc:chgData name="Rebecca Cutter" userId="S::rebecca.cutter@warrrl.com.au::820ea486-44db-4923-83fd-117aee607c4a" providerId="AD" clId="Web-{4032CFAF-6E51-FF43-F6EA-827B6A920338}" dt="2021-12-24T06:38:06.676" v="0"/>
      <pc:docMkLst>
        <pc:docMk/>
      </pc:docMkLst>
      <pc:sldChg chg="delSp">
        <pc:chgData name="Rebecca Cutter" userId="S::rebecca.cutter@warrrl.com.au::820ea486-44db-4923-83fd-117aee607c4a" providerId="AD" clId="Web-{4032CFAF-6E51-FF43-F6EA-827B6A920338}" dt="2021-12-24T06:38:06.676" v="0"/>
        <pc:sldMkLst>
          <pc:docMk/>
          <pc:sldMk cId="2317855105" sldId="379"/>
        </pc:sldMkLst>
        <pc:spChg chg="del">
          <ac:chgData name="Rebecca Cutter" userId="S::rebecca.cutter@warrrl.com.au::820ea486-44db-4923-83fd-117aee607c4a" providerId="AD" clId="Web-{4032CFAF-6E51-FF43-F6EA-827B6A920338}" dt="2021-12-24T06:38:06.676" v="0"/>
          <ac:spMkLst>
            <pc:docMk/>
            <pc:sldMk cId="2317855105" sldId="379"/>
            <ac:spMk id="4" creationId="{79D95C05-2B6B-4FAE-9792-76F7A5678E61}"/>
          </ac:spMkLst>
        </pc:spChg>
      </pc:sldChg>
    </pc:docChg>
  </pc:docChgLst>
  <pc:docChgLst>
    <pc:chgData name="Theodore Issa" userId="80ea156f-6c88-4a6e-8d0d-a3d2495743c8" providerId="ADAL" clId="{28CD3448-1AD8-4D2F-BDC4-2B9F38B92A86}"/>
    <pc:docChg chg="custSel delSld modSld">
      <pc:chgData name="Theodore Issa" userId="80ea156f-6c88-4a6e-8d0d-a3d2495743c8" providerId="ADAL" clId="{28CD3448-1AD8-4D2F-BDC4-2B9F38B92A86}" dt="2022-01-06T04:31:51.177" v="360" actId="1076"/>
      <pc:docMkLst>
        <pc:docMk/>
      </pc:docMkLst>
      <pc:sldChg chg="modSp mod">
        <pc:chgData name="Theodore Issa" userId="80ea156f-6c88-4a6e-8d0d-a3d2495743c8" providerId="ADAL" clId="{28CD3448-1AD8-4D2F-BDC4-2B9F38B92A86}" dt="2021-12-23T07:19:43.904" v="2" actId="6549"/>
        <pc:sldMkLst>
          <pc:docMk/>
          <pc:sldMk cId="0" sldId="264"/>
        </pc:sldMkLst>
        <pc:spChg chg="mod">
          <ac:chgData name="Theodore Issa" userId="80ea156f-6c88-4a6e-8d0d-a3d2495743c8" providerId="ADAL" clId="{28CD3448-1AD8-4D2F-BDC4-2B9F38B92A86}" dt="2021-12-23T07:19:43.904" v="2" actId="6549"/>
          <ac:spMkLst>
            <pc:docMk/>
            <pc:sldMk cId="0" sldId="264"/>
            <ac:spMk id="8194" creationId="{F515D3E7-BBF2-45F9-9BC6-6C6BA473F085}"/>
          </ac:spMkLst>
        </pc:spChg>
      </pc:sldChg>
      <pc:sldChg chg="del">
        <pc:chgData name="Theodore Issa" userId="80ea156f-6c88-4a6e-8d0d-a3d2495743c8" providerId="ADAL" clId="{28CD3448-1AD8-4D2F-BDC4-2B9F38B92A86}" dt="2021-12-23T07:37:09.140" v="6" actId="2696"/>
        <pc:sldMkLst>
          <pc:docMk/>
          <pc:sldMk cId="4410304" sldId="372"/>
        </pc:sldMkLst>
      </pc:sldChg>
      <pc:sldChg chg="del">
        <pc:chgData name="Theodore Issa" userId="80ea156f-6c88-4a6e-8d0d-a3d2495743c8" providerId="ADAL" clId="{28CD3448-1AD8-4D2F-BDC4-2B9F38B92A86}" dt="2021-12-23T07:21:00.771" v="5" actId="47"/>
        <pc:sldMkLst>
          <pc:docMk/>
          <pc:sldMk cId="560914389" sldId="374"/>
        </pc:sldMkLst>
      </pc:sldChg>
      <pc:sldChg chg="del">
        <pc:chgData name="Theodore Issa" userId="80ea156f-6c88-4a6e-8d0d-a3d2495743c8" providerId="ADAL" clId="{28CD3448-1AD8-4D2F-BDC4-2B9F38B92A86}" dt="2021-12-23T07:20:56.124" v="3" actId="47"/>
        <pc:sldMkLst>
          <pc:docMk/>
          <pc:sldMk cId="2484849420" sldId="377"/>
        </pc:sldMkLst>
      </pc:sldChg>
      <pc:sldChg chg="del">
        <pc:chgData name="Theodore Issa" userId="80ea156f-6c88-4a6e-8d0d-a3d2495743c8" providerId="ADAL" clId="{28CD3448-1AD8-4D2F-BDC4-2B9F38B92A86}" dt="2021-12-23T07:20:58.295" v="4" actId="47"/>
        <pc:sldMkLst>
          <pc:docMk/>
          <pc:sldMk cId="3515328928" sldId="378"/>
        </pc:sldMkLst>
      </pc:sldChg>
      <pc:sldChg chg="addSp delSp modSp mod">
        <pc:chgData name="Theodore Issa" userId="80ea156f-6c88-4a6e-8d0d-a3d2495743c8" providerId="ADAL" clId="{28CD3448-1AD8-4D2F-BDC4-2B9F38B92A86}" dt="2022-01-06T04:31:51.177" v="360" actId="1076"/>
        <pc:sldMkLst>
          <pc:docMk/>
          <pc:sldMk cId="2317855105" sldId="379"/>
        </pc:sldMkLst>
        <pc:spChg chg="mod">
          <ac:chgData name="Theodore Issa" userId="80ea156f-6c88-4a6e-8d0d-a3d2495743c8" providerId="ADAL" clId="{28CD3448-1AD8-4D2F-BDC4-2B9F38B92A86}" dt="2021-12-23T07:56:59.561" v="32" actId="6549"/>
          <ac:spMkLst>
            <pc:docMk/>
            <pc:sldMk cId="2317855105" sldId="379"/>
            <ac:spMk id="2" creationId="{471B02FB-9240-4419-BA9B-2477DA6D22B5}"/>
          </ac:spMkLst>
        </pc:spChg>
        <pc:spChg chg="mod">
          <ac:chgData name="Theodore Issa" userId="80ea156f-6c88-4a6e-8d0d-a3d2495743c8" providerId="ADAL" clId="{28CD3448-1AD8-4D2F-BDC4-2B9F38B92A86}" dt="2021-12-24T04:51:29.801" v="345" actId="6549"/>
          <ac:spMkLst>
            <pc:docMk/>
            <pc:sldMk cId="2317855105" sldId="379"/>
            <ac:spMk id="4" creationId="{79D95C05-2B6B-4FAE-9792-76F7A5678E61}"/>
          </ac:spMkLst>
        </pc:spChg>
        <pc:picChg chg="add del mod">
          <ac:chgData name="Theodore Issa" userId="80ea156f-6c88-4a6e-8d0d-a3d2495743c8" providerId="ADAL" clId="{28CD3448-1AD8-4D2F-BDC4-2B9F38B92A86}" dt="2022-01-06T04:31:03.472" v="355" actId="478"/>
          <ac:picMkLst>
            <pc:docMk/>
            <pc:sldMk cId="2317855105" sldId="379"/>
            <ac:picMk id="4" creationId="{B156A5B8-323C-41BD-B6BD-C34AA1309524}"/>
          </ac:picMkLst>
        </pc:picChg>
        <pc:picChg chg="del">
          <ac:chgData name="Theodore Issa" userId="80ea156f-6c88-4a6e-8d0d-a3d2495743c8" providerId="ADAL" clId="{28CD3448-1AD8-4D2F-BDC4-2B9F38B92A86}" dt="2021-12-23T07:56:31.550" v="10" actId="478"/>
          <ac:picMkLst>
            <pc:docMk/>
            <pc:sldMk cId="2317855105" sldId="379"/>
            <ac:picMk id="5" creationId="{95D41888-1841-4BAF-97FA-B44AB02AFD73}"/>
          </ac:picMkLst>
        </pc:picChg>
        <pc:picChg chg="add del mod">
          <ac:chgData name="Theodore Issa" userId="80ea156f-6c88-4a6e-8d0d-a3d2495743c8" providerId="ADAL" clId="{28CD3448-1AD8-4D2F-BDC4-2B9F38B92A86}" dt="2022-01-06T04:30:48.259" v="351" actId="478"/>
          <ac:picMkLst>
            <pc:docMk/>
            <pc:sldMk cId="2317855105" sldId="379"/>
            <ac:picMk id="5" creationId="{C16E3E05-0832-4C6D-9DCC-6263D3C82361}"/>
          </ac:picMkLst>
        </pc:picChg>
        <pc:picChg chg="add del mod">
          <ac:chgData name="Theodore Issa" userId="80ea156f-6c88-4a6e-8d0d-a3d2495743c8" providerId="ADAL" clId="{28CD3448-1AD8-4D2F-BDC4-2B9F38B92A86}" dt="2021-12-23T07:49:01.600" v="9" actId="478"/>
          <ac:picMkLst>
            <pc:docMk/>
            <pc:sldMk cId="2317855105" sldId="379"/>
            <ac:picMk id="6" creationId="{88F13350-823B-4787-A97F-E8187F928C4B}"/>
          </ac:picMkLst>
        </pc:picChg>
        <pc:picChg chg="add mod">
          <ac:chgData name="Theodore Issa" userId="80ea156f-6c88-4a6e-8d0d-a3d2495743c8" providerId="ADAL" clId="{28CD3448-1AD8-4D2F-BDC4-2B9F38B92A86}" dt="2022-01-06T04:31:51.177" v="360" actId="1076"/>
          <ac:picMkLst>
            <pc:docMk/>
            <pc:sldMk cId="2317855105" sldId="379"/>
            <ac:picMk id="6" creationId="{C8F1431E-D31D-40D4-B497-4F7F89A8D275}"/>
          </ac:picMkLst>
        </pc:picChg>
        <pc:picChg chg="add del mod">
          <ac:chgData name="Theodore Issa" userId="80ea156f-6c88-4a6e-8d0d-a3d2495743c8" providerId="ADAL" clId="{28CD3448-1AD8-4D2F-BDC4-2B9F38B92A86}" dt="2021-12-24T04:51:41.351" v="346" actId="478"/>
          <ac:picMkLst>
            <pc:docMk/>
            <pc:sldMk cId="2317855105" sldId="379"/>
            <ac:picMk id="7" creationId="{EBA90C3A-5C32-420F-9384-3952B54EF9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A39EFF-FC02-43F6-9B90-A1292930E7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64DD1-4047-4887-88BF-4779C20030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7" cy="495300"/>
          </a:xfrm>
          <a:prstGeom prst="rect">
            <a:avLst/>
          </a:prstGeom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E9E53D-53CE-4E0A-B59E-2792807F0071}" type="datetimeFigureOut">
              <a:rPr lang="en-AU" altLang="en-US"/>
              <a:pPr>
                <a:defRPr/>
              </a:pPr>
              <a:t>6/01/2022</a:t>
            </a:fld>
            <a:endParaRPr lang="en-AU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578F06-EFD5-45D1-A650-DF5118A09C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5075"/>
            <a:ext cx="48117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37CFF8-87BE-42B6-8536-C07BFAC65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6200"/>
          </a:xfrm>
          <a:prstGeom prst="rect">
            <a:avLst/>
          </a:prstGeom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AU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2CF38-37B6-4ED0-8692-4B3B5B6308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2588" cy="495300"/>
          </a:xfrm>
          <a:prstGeom prst="rect">
            <a:avLst/>
          </a:prstGeom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489B5-B268-42D8-9868-47BDCCB86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7938" y="9377363"/>
            <a:ext cx="2922587" cy="495300"/>
          </a:xfrm>
          <a:prstGeom prst="rect">
            <a:avLst/>
          </a:prstGeom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2ADE7F-2680-4065-A359-46FADF5201D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17412EA9-EEC5-4A9E-9EAD-B92DE9DEA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226"/>
          <a:stretch>
            <a:fillRect/>
          </a:stretch>
        </p:blipFill>
        <p:spPr bwMode="auto">
          <a:xfrm>
            <a:off x="0" y="0"/>
            <a:ext cx="1049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91FFCC18-E9AD-49B6-9428-9B4449776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" b="700"/>
          <a:stretch>
            <a:fillRect/>
          </a:stretch>
        </p:blipFill>
        <p:spPr bwMode="auto">
          <a:xfrm>
            <a:off x="-7938" y="0"/>
            <a:ext cx="76787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23C4F91-24EB-4C92-A265-80AE032DA4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A847F123-05DB-4716-8FCD-2C2052AF0A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244475"/>
            <a:ext cx="1201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6330BD-1143-46A8-8F47-60D26C407EC5}"/>
              </a:ext>
            </a:extLst>
          </p:cNvPr>
          <p:cNvCxnSpPr/>
          <p:nvPr userDrawn="1"/>
        </p:nvCxnSpPr>
        <p:spPr>
          <a:xfrm>
            <a:off x="3889375" y="1092200"/>
            <a:ext cx="0" cy="5440363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74F7DC-1ACF-4527-953F-C3CE01A42F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40083" y="6615113"/>
            <a:ext cx="4067505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1000" b="1" dirty="0">
                <a:solidFill>
                  <a:srgbClr val="FFD200"/>
                </a:solidFill>
                <a:latin typeface="Trade Gothic Condensed No. 18"/>
              </a:rPr>
              <a:t>WA CONTAINER DEPOSIT SCHEME – COMMERCIAL IN CONFIDENCE </a:t>
            </a:r>
            <a:r>
              <a:rPr lang="en-US" altLang="en-US" sz="1000" b="1" dirty="0">
                <a:solidFill>
                  <a:srgbClr val="333132"/>
                </a:solidFill>
                <a:latin typeface="Trade Gothic Condensed No. 18"/>
              </a:rPr>
              <a:t>|  </a:t>
            </a:r>
            <a:fld id="{EFCED5B6-9A2C-466D-B7EE-0BEE13FD7AC4}" type="slidenum">
              <a:rPr lang="en-US" altLang="en-US" sz="1000" b="1" smtClean="0">
                <a:solidFill>
                  <a:srgbClr val="333132"/>
                </a:solidFill>
                <a:latin typeface="Trade Gothic Condensed No. 18"/>
              </a:rPr>
              <a:pPr>
                <a:defRPr/>
              </a:pPr>
              <a:t>‹#›</a:t>
            </a:fld>
            <a:endParaRPr lang="en-US" altLang="en-US" sz="1000" dirty="0">
              <a:latin typeface="Trade Gothic Condensed No. 1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17054" y="329404"/>
            <a:ext cx="7894792" cy="652763"/>
          </a:xfrm>
          <a:prstGeom prst="rect">
            <a:avLst/>
          </a:prstGeom>
        </p:spPr>
        <p:txBody>
          <a:bodyPr/>
          <a:lstStyle>
            <a:lvl1pPr>
              <a:defRPr lang="en-US" sz="2600" b="1" kern="1200" dirty="0" smtClean="0">
                <a:solidFill>
                  <a:srgbClr val="FFD200"/>
                </a:solidFill>
                <a:latin typeface="Trade Gothic Condensed No. 18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17500" y="1092200"/>
            <a:ext cx="3490913" cy="53879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466"/>
                </a:solidFill>
                <a:latin typeface="Trade Gothic Condensed No. 18"/>
              </a:defRPr>
            </a:lvl1pPr>
            <a:lvl2pPr>
              <a:defRPr sz="1200">
                <a:solidFill>
                  <a:srgbClr val="636466"/>
                </a:solidFill>
                <a:latin typeface="Trade Gothic Condensed No. 18"/>
              </a:defRPr>
            </a:lvl2pPr>
            <a:lvl3pPr>
              <a:defRPr sz="1200">
                <a:solidFill>
                  <a:srgbClr val="636466"/>
                </a:solidFill>
                <a:latin typeface="Trade Gothic Condensed No. 18"/>
              </a:defRPr>
            </a:lvl3pPr>
            <a:lvl4pPr>
              <a:defRPr sz="1200">
                <a:solidFill>
                  <a:srgbClr val="636466"/>
                </a:solidFill>
                <a:latin typeface="Trade Gothic Condensed No. 18"/>
              </a:defRPr>
            </a:lvl4pPr>
            <a:lvl5pPr>
              <a:defRPr sz="1200">
                <a:solidFill>
                  <a:srgbClr val="636466"/>
                </a:solidFill>
                <a:latin typeface="Trade Gothic Condensed No. 1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92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59F1DC8-F591-44AF-ABBC-9045C7888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8102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8D069916-8102-4A00-9D4A-C1371D4795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r="18529"/>
          <a:stretch>
            <a:fillRect/>
          </a:stretch>
        </p:blipFill>
        <p:spPr bwMode="auto">
          <a:xfrm>
            <a:off x="-41275" y="3175"/>
            <a:ext cx="88503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7747012-5FFD-498E-940C-8C14805F5E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3838" y="7254875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Trade Gothic Condensed No. 18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F0B9B9B9-F904-46B3-921F-9B53C1AA7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4475"/>
            <a:ext cx="12017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5"/>
          <p:cNvSpPr>
            <a:spLocks noGrp="1"/>
          </p:cNvSpPr>
          <p:nvPr>
            <p:ph sz="quarter" idx="13"/>
          </p:nvPr>
        </p:nvSpPr>
        <p:spPr>
          <a:xfrm>
            <a:off x="6236017" y="1187451"/>
            <a:ext cx="3490913" cy="53879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466"/>
                </a:solidFill>
                <a:latin typeface="Trade Gothic Condensed No. 18"/>
              </a:defRPr>
            </a:lvl1pPr>
            <a:lvl2pPr>
              <a:defRPr sz="1200">
                <a:solidFill>
                  <a:srgbClr val="636466"/>
                </a:solidFill>
                <a:latin typeface="Trade Gothic Condensed No. 18"/>
              </a:defRPr>
            </a:lvl2pPr>
            <a:lvl3pPr>
              <a:defRPr sz="1200">
                <a:solidFill>
                  <a:srgbClr val="636466"/>
                </a:solidFill>
                <a:latin typeface="Trade Gothic Condensed No. 18"/>
              </a:defRPr>
            </a:lvl3pPr>
            <a:lvl4pPr>
              <a:defRPr sz="1200">
                <a:solidFill>
                  <a:srgbClr val="636466"/>
                </a:solidFill>
                <a:latin typeface="Trade Gothic Condensed No. 18"/>
              </a:defRPr>
            </a:lvl4pPr>
            <a:lvl5pPr>
              <a:defRPr sz="1200">
                <a:solidFill>
                  <a:srgbClr val="636466"/>
                </a:solidFill>
                <a:latin typeface="Trade Gothic Condensed No. 1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017" y="365125"/>
            <a:ext cx="3490913" cy="1325563"/>
          </a:xfrm>
          <a:prstGeom prst="rect">
            <a:avLst/>
          </a:prstGeom>
        </p:spPr>
        <p:txBody>
          <a:bodyPr/>
          <a:lstStyle>
            <a:lvl1pPr>
              <a:defRPr lang="en-AU" sz="2600" b="1" kern="1200" dirty="0" smtClean="0">
                <a:solidFill>
                  <a:srgbClr val="FFD200"/>
                </a:solidFill>
                <a:latin typeface="Trade Gothic Condensed No. 18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85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6A745-EBCB-4173-A919-5C0E03968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F8EA8-9A3A-4917-91A4-E781F34B85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77088" y="661511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1000" b="1">
                <a:solidFill>
                  <a:srgbClr val="FFD200"/>
                </a:solidFill>
                <a:latin typeface="Trade Gothic Condensed No. 18"/>
              </a:rPr>
              <a:t>WA CONTAINER DEPOSIT SCHEME </a:t>
            </a:r>
            <a:r>
              <a:rPr lang="en-US" altLang="en-US" sz="1000" b="1">
                <a:solidFill>
                  <a:srgbClr val="333132"/>
                </a:solidFill>
                <a:latin typeface="Trade Gothic Condensed No. 18"/>
              </a:rPr>
              <a:t>|  </a:t>
            </a:r>
            <a:fld id="{9F5DA560-A340-420B-A40D-F9EC71B6ED73}" type="slidenum">
              <a:rPr lang="en-US" altLang="en-US" sz="1000" b="1" smtClean="0">
                <a:solidFill>
                  <a:srgbClr val="333132"/>
                </a:solidFill>
                <a:latin typeface="Trade Gothic Condensed No. 18"/>
              </a:rPr>
              <a:pPr>
                <a:defRPr/>
              </a:pPr>
              <a:t>‹#›</a:t>
            </a:fld>
            <a:endParaRPr lang="en-US" altLang="en-US" sz="1000">
              <a:latin typeface="Trade Gothic Condensed No. 18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DE9C1722-E017-4C91-A386-231C2EBC12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244475"/>
            <a:ext cx="1201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6018" y="2224072"/>
            <a:ext cx="3490913" cy="1325563"/>
          </a:xfrm>
          <a:prstGeom prst="rect">
            <a:avLst/>
          </a:prstGeom>
        </p:spPr>
        <p:txBody>
          <a:bodyPr/>
          <a:lstStyle>
            <a:lvl1pPr>
              <a:defRPr lang="en-AU" sz="2600" b="1" kern="1200" dirty="0" smtClean="0">
                <a:solidFill>
                  <a:srgbClr val="FFD200"/>
                </a:solidFill>
                <a:latin typeface="Trade Gothic Condensed No. 18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79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006AA-294D-4740-BF64-F3F9CB6659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B76AE-1757-4226-B4FF-4F7E88A14B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77088" y="661511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1000" b="1">
                <a:solidFill>
                  <a:srgbClr val="FFD200"/>
                </a:solidFill>
                <a:latin typeface="Trade Gothic Condensed No. 18"/>
              </a:rPr>
              <a:t>WA CONTAINER DEPOSIT SCHEME </a:t>
            </a:r>
            <a:r>
              <a:rPr lang="en-US" altLang="en-US" sz="1000" b="1">
                <a:solidFill>
                  <a:srgbClr val="333132"/>
                </a:solidFill>
                <a:latin typeface="Trade Gothic Condensed No. 18"/>
              </a:rPr>
              <a:t>|  </a:t>
            </a:r>
            <a:fld id="{10C86330-9324-40B2-B5B8-B0D6C06678AD}" type="slidenum">
              <a:rPr lang="en-US" altLang="en-US" sz="1000" b="1" smtClean="0">
                <a:solidFill>
                  <a:srgbClr val="333132"/>
                </a:solidFill>
                <a:latin typeface="Trade Gothic Condensed No. 18"/>
              </a:rPr>
              <a:pPr>
                <a:defRPr/>
              </a:pPr>
              <a:t>‹#›</a:t>
            </a:fld>
            <a:endParaRPr lang="en-US" altLang="en-US" sz="1000">
              <a:latin typeface="Trade Gothic Condensed No. 1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6018" y="2224072"/>
            <a:ext cx="3490913" cy="1325563"/>
          </a:xfrm>
          <a:prstGeom prst="rect">
            <a:avLst/>
          </a:prstGeom>
        </p:spPr>
        <p:txBody>
          <a:bodyPr/>
          <a:lstStyle>
            <a:lvl1pPr>
              <a:defRPr lang="en-AU" sz="2600" b="1" kern="1200" dirty="0" smtClean="0">
                <a:solidFill>
                  <a:srgbClr val="FFD200"/>
                </a:solidFill>
                <a:latin typeface="Trade Gothic Condensed No. 18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14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195CC-1227-4B48-B1A3-59327A045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2830" y="6592888"/>
            <a:ext cx="396252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D200"/>
                </a:solidFill>
                <a:latin typeface="Trade Gothic Condensed No. 18"/>
              </a:defRPr>
            </a:lvl1pPr>
          </a:lstStyle>
          <a:p>
            <a:pPr>
              <a:defRPr/>
            </a:pPr>
            <a:r>
              <a:rPr lang="en-US" altLang="en-US" dirty="0"/>
              <a:t>WA CONTAINER DEPOSIT SCHEME – COMMERCIAL IN CONFIDENCE</a:t>
            </a:r>
            <a:endParaRPr lang="en-US" altLang="en-US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8">
            <a:extLst>
              <a:ext uri="{FF2B5EF4-FFF2-40B4-BE49-F238E27FC236}">
                <a16:creationId xmlns:a16="http://schemas.microsoft.com/office/drawing/2014/main" id="{F515D3E7-BBF2-45F9-9BC6-6C6BA473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895475"/>
            <a:ext cx="5842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300" b="1" dirty="0">
                <a:solidFill>
                  <a:srgbClr val="333132"/>
                </a:solidFill>
                <a:latin typeface="Trade Gothic Condensed No. 18"/>
              </a:rPr>
              <a:t>FY22 Budget </a:t>
            </a:r>
          </a:p>
        </p:txBody>
      </p:sp>
      <p:pic>
        <p:nvPicPr>
          <p:cNvPr id="8195" name="Picture 20">
            <a:extLst>
              <a:ext uri="{FF2B5EF4-FFF2-40B4-BE49-F238E27FC236}">
                <a16:creationId xmlns:a16="http://schemas.microsoft.com/office/drawing/2014/main" id="{031D51D6-0812-4577-899B-29DEDDD56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244475"/>
            <a:ext cx="1201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1D16F8D2-1032-4AD0-9733-F0C36E23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3" y="7150100"/>
            <a:ext cx="184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400">
              <a:latin typeface="Trade Gothic Condensed No. 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02FB-9240-4419-BA9B-2477DA6D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28613"/>
            <a:ext cx="7894638" cy="654050"/>
          </a:xfrm>
        </p:spPr>
        <p:txBody>
          <a:bodyPr anchor="t"/>
          <a:lstStyle/>
          <a:p>
            <a:pPr>
              <a:defRPr/>
            </a:pPr>
            <a:r>
              <a:rPr lang="en-AU" sz="2400" dirty="0"/>
              <a:t>Consolidated budget FY22 (1 July 21 – 30 June 22)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80DC7-0BF2-4636-A3CA-0B99A88EF0B2}"/>
              </a:ext>
            </a:extLst>
          </p:cNvPr>
          <p:cNvSpPr txBox="1"/>
          <p:nvPr/>
        </p:nvSpPr>
        <p:spPr>
          <a:xfrm>
            <a:off x="165463" y="6596390"/>
            <a:ext cx="3283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chemeClr val="accent4"/>
                </a:solidFill>
                <a:latin typeface="Trade Gothic Condensed No. 18"/>
              </a:rPr>
              <a:t>COMMERCIAL IN CONFIDENCE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1431E-D31D-40D4-B497-4F7F89A8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4" y="692452"/>
            <a:ext cx="6734108" cy="58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0f1f62-a856-48ad-8be4-d3cc75817959">
      <UserInfo>
        <DisplayName>Tim Cusack</DisplayName>
        <AccountId>14</AccountId>
        <AccountType/>
      </UserInfo>
      <UserInfo>
        <DisplayName>Secretariat</DisplayName>
        <AccountId>23</AccountId>
        <AccountType/>
      </UserInfo>
      <UserInfo>
        <DisplayName>Theodore Issa</DisplayName>
        <AccountId>12</AccountId>
        <AccountType/>
      </UserInfo>
      <UserInfo>
        <DisplayName>Lynn Hurba</DisplayName>
        <AccountId>18</AccountId>
        <AccountType/>
      </UserInfo>
    </SharedWithUsers>
    <Image xmlns="af6f0141-da05-42bd-8e23-94537f11d86d">
      <Url xsi:nil="true"/>
      <Description xsi:nil="true"/>
    </Im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A2A0FA7AD74498DDED23708620A11" ma:contentTypeVersion="14" ma:contentTypeDescription="Create a new document." ma:contentTypeScope="" ma:versionID="2ded3cc4f0e0357e08e0aea8502490a2">
  <xsd:schema xmlns:xsd="http://www.w3.org/2001/XMLSchema" xmlns:xs="http://www.w3.org/2001/XMLSchema" xmlns:p="http://schemas.microsoft.com/office/2006/metadata/properties" xmlns:ns2="af6f0141-da05-42bd-8e23-94537f11d86d" xmlns:ns3="b20f1f62-a856-48ad-8be4-d3cc75817959" targetNamespace="http://schemas.microsoft.com/office/2006/metadata/properties" ma:root="true" ma:fieldsID="a5f7ee650bc90b10e64fc40f859881d9" ns2:_="" ns3:_="">
    <xsd:import namespace="af6f0141-da05-42bd-8e23-94537f11d86d"/>
    <xsd:import namespace="b20f1f62-a856-48ad-8be4-d3cc75817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Imag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f0141-da05-42bd-8e23-94537f11d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mage" ma:index="20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f1f62-a856-48ad-8be4-d3cc7581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95FE33-1876-47C3-9CFC-69827492EB9A}">
  <ds:schemaRefs>
    <ds:schemaRef ds:uri="71478768-9985-4f89-a04e-0ce8c0a0bf93"/>
    <ds:schemaRef ds:uri="http://schemas.microsoft.com/office/2006/metadata/properties"/>
    <ds:schemaRef ds:uri="618bad44-810a-4daa-a675-6e1cf9348089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1F7B16-AA55-42FE-B259-C8F1665F5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D46D0-F460-407E-8D85-DDCE8A07D4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19607</TotalTime>
  <Words>17</Words>
  <Application>Microsoft Office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Trade Gothic Condensed No. 18</vt:lpstr>
      <vt:lpstr>Office Theme</vt:lpstr>
      <vt:lpstr>PowerPoint Presentation</vt:lpstr>
      <vt:lpstr>Consolidated budget FY22 (1 July 21 – 30 June 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Maguire;edward.dowse@gmail.com</dc:creator>
  <cp:lastModifiedBy>Theodore Issa</cp:lastModifiedBy>
  <cp:revision>386</cp:revision>
  <cp:lastPrinted>2020-08-18T12:17:38Z</cp:lastPrinted>
  <dcterms:modified xsi:type="dcterms:W3CDTF">2022-01-06T04:31:53Z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0x010100A4DA2A0FA7AD74498DDED23708620A11</vt:lpwstr>
  </property>
</Properties>
</file>